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9" r:id="rId3"/>
    <p:sldId id="264" r:id="rId4"/>
    <p:sldId id="274" r:id="rId5"/>
    <p:sldId id="276" r:id="rId6"/>
    <p:sldId id="270" r:id="rId7"/>
    <p:sldId id="275" r:id="rId8"/>
    <p:sldId id="267" r:id="rId9"/>
    <p:sldId id="261" r:id="rId10"/>
    <p:sldId id="260" r:id="rId11"/>
    <p:sldId id="268" r:id="rId12"/>
    <p:sldId id="273" r:id="rId13"/>
    <p:sldId id="262" r:id="rId14"/>
    <p:sldId id="259" r:id="rId15"/>
    <p:sldId id="263" r:id="rId16"/>
    <p:sldId id="271" r:id="rId17"/>
    <p:sldId id="27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enriksson" initials="V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59530" autoAdjust="0"/>
  </p:normalViewPr>
  <p:slideViewPr>
    <p:cSldViewPr snapToGrid="0">
      <p:cViewPr varScale="1">
        <p:scale>
          <a:sx n="72" d="100"/>
          <a:sy n="72" d="100"/>
        </p:scale>
        <p:origin x="188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76F40-8F7C-47BB-B362-C9ACD1AC1988}" type="datetimeFigureOut">
              <a:rPr lang="sv-SE" smtClean="0"/>
              <a:t>2018-02-14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049D0-A9E5-482A-8D8E-C40A5D4E220B}" type="slidenum">
              <a:rPr lang="sv-SE" smtClean="0"/>
              <a:t>‹Nr.›</a:t>
            </a:fld>
            <a:endParaRPr lang="sv-SE"/>
          </a:p>
        </p:txBody>
      </p:sp>
    </p:spTree>
    <p:extLst>
      <p:ext uri="{BB962C8B-B14F-4D97-AF65-F5344CB8AC3E}">
        <p14:creationId xmlns:p14="http://schemas.microsoft.com/office/powerpoint/2010/main" val="175165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Vart tar det smutsiga vattnet</a:t>
            </a:r>
            <a:r>
              <a:rPr lang="sv-SE" baseline="0" dirty="0" smtClean="0"/>
              <a:t> vägen när vi spolat?</a:t>
            </a:r>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a:t>
            </a:fld>
            <a:endParaRPr lang="sv-SE"/>
          </a:p>
        </p:txBody>
      </p:sp>
    </p:spTree>
    <p:extLst>
      <p:ext uri="{BB962C8B-B14F-4D97-AF65-F5344CB8AC3E}">
        <p14:creationId xmlns:p14="http://schemas.microsoft.com/office/powerpoint/2010/main" val="130072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Kiss, bajs, toapapper, tvättmedel... Det är mycket som måste bort innan vattnet kan släppas ut i naturen. </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I Stockholm finns två avloppsreningsverk som gör rent avloppsvattnet. Det tar en dag och en natt att göra rent vattnet.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Först rinner vattnet genom ett galler. Där fastnar skräp som till exempel tops, våtservetter och plåster. Sedan renas avloppsvattnet i olika bassänger. I en bassäng finns snälla bakterier som äter smuts. De tycker att kiss och bajs smakar mums.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 snälla bakterierna mår inte bra av giftiga ämnen. Därför är det viktigt att vi tänker på vad vi häller ut i avloppet.</a:t>
            </a:r>
          </a:p>
          <a:p>
            <a:endParaRPr lang="sv-SE" sz="1200" kern="1200" dirty="0" smtClean="0">
              <a:solidFill>
                <a:schemeClr val="tx1"/>
              </a:solidFill>
              <a:effectLst/>
              <a:latin typeface="+mn-lt"/>
              <a:ea typeface="+mn-ea"/>
              <a:cs typeface="+mn-cs"/>
            </a:endParaRPr>
          </a:p>
          <a:p>
            <a:r>
              <a:rPr lang="sv-SE" b="1" dirty="0" smtClean="0"/>
              <a:t>Visste du att...</a:t>
            </a:r>
          </a:p>
          <a:p>
            <a:r>
              <a:rPr lang="sv-SE" dirty="0" smtClean="0"/>
              <a:t>Varje vecka kommer det ungefär 30 000 kilo skräp till avloppsreningsverken. Det är ungefär lika mycket som 1000 barn väger tillsammans. </a:t>
            </a:r>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10</a:t>
            </a:fld>
            <a:endParaRPr lang="sv-SE"/>
          </a:p>
        </p:txBody>
      </p:sp>
    </p:spTree>
    <p:extLst>
      <p:ext uri="{BB962C8B-B14F-4D97-AF65-F5344CB8AC3E}">
        <p14:creationId xmlns:p14="http://schemas.microsoft.com/office/powerpoint/2010/main" val="308956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Möjlighet till fördjupning:</a:t>
            </a:r>
            <a:r>
              <a:rPr lang="sv-SE" b="1" baseline="0" dirty="0" smtClean="0"/>
              <a:t> </a:t>
            </a:r>
            <a:r>
              <a:rPr lang="sv-SE" b="0" baseline="0" dirty="0" smtClean="0"/>
              <a:t>Avloppsvattnet renas i olika steg</a:t>
            </a:r>
          </a:p>
          <a:p>
            <a:pPr marL="171450" indent="-171450">
              <a:buFont typeface="Arial" panose="020B0604020202020204" pitchFamily="34" charset="0"/>
              <a:buChar char="•"/>
            </a:pPr>
            <a:r>
              <a:rPr lang="sv-SE" b="0" baseline="0" dirty="0" smtClean="0"/>
              <a:t>Först fastnar skräp i ett galler. Här hamnar t ex tops, våtservetter och plåster. </a:t>
            </a:r>
          </a:p>
          <a:p>
            <a:pPr marL="171450" indent="-171450">
              <a:buFont typeface="Arial" panose="020B0604020202020204" pitchFamily="34" charset="0"/>
              <a:buChar char="•"/>
            </a:pPr>
            <a:r>
              <a:rPr lang="sv-SE" b="0" baseline="0" dirty="0" smtClean="0"/>
              <a:t>Sedan används ett ämne som fungerar som en magnet. Den drar åt sig smuts.</a:t>
            </a:r>
          </a:p>
          <a:p>
            <a:pPr marL="171450" indent="-171450">
              <a:buFont typeface="Arial" panose="020B0604020202020204" pitchFamily="34" charset="0"/>
              <a:buChar char="•"/>
            </a:pPr>
            <a:r>
              <a:rPr lang="sv-SE" b="0" baseline="0" dirty="0" smtClean="0"/>
              <a:t>I nästa steg finns bakterier som äter smuts. De tycker att kiss och bajs smakar mums.</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Till sist rinner vattnet genom sand som tar bort den sista smutsen. </a:t>
            </a:r>
          </a:p>
          <a:p>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11</a:t>
            </a:fld>
            <a:endParaRPr lang="sv-SE"/>
          </a:p>
        </p:txBody>
      </p:sp>
    </p:spTree>
    <p:extLst>
      <p:ext uri="{BB962C8B-B14F-4D97-AF65-F5344CB8AC3E}">
        <p14:creationId xmlns:p14="http://schemas.microsoft.com/office/powerpoint/2010/main" val="4175264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på riktigt:</a:t>
            </a:r>
            <a:br>
              <a:rPr lang="sv-SE" dirty="0" smtClean="0"/>
            </a:br>
            <a:r>
              <a:rPr lang="sv-SE" dirty="0" smtClean="0"/>
              <a:t>Galler där en massa skräp</a:t>
            </a:r>
            <a:r>
              <a:rPr lang="sv-SE" baseline="0" dirty="0" smtClean="0"/>
              <a:t> fastnar. Äckligt, eller hur!</a:t>
            </a:r>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12</a:t>
            </a:fld>
            <a:endParaRPr lang="sv-SE"/>
          </a:p>
        </p:txBody>
      </p:sp>
    </p:spTree>
    <p:extLst>
      <p:ext uri="{BB962C8B-B14F-4D97-AF65-F5344CB8AC3E}">
        <p14:creationId xmlns:p14="http://schemas.microsoft.com/office/powerpoint/2010/main" val="69606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på riktigt:</a:t>
            </a:r>
            <a:br>
              <a:rPr lang="sv-SE" dirty="0" smtClean="0"/>
            </a:br>
            <a:r>
              <a:rPr lang="sv-SE" dirty="0" smtClean="0"/>
              <a:t>Bassänger</a:t>
            </a:r>
            <a:r>
              <a:rPr lang="sv-SE" baseline="0" dirty="0" smtClean="0"/>
              <a:t> på avloppsreningsverket där avloppsvattnet renas.</a:t>
            </a:r>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13</a:t>
            </a:fld>
            <a:endParaRPr lang="sv-SE"/>
          </a:p>
        </p:txBody>
      </p:sp>
    </p:spTree>
    <p:extLst>
      <p:ext uri="{BB962C8B-B14F-4D97-AF65-F5344CB8AC3E}">
        <p14:creationId xmlns:p14="http://schemas.microsoft.com/office/powerpoint/2010/main" val="135151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Avloppsreningsverken släpper ut det rena vattnet i Östersjön. Därför är det viktigt att vattnet är riktigt rent.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Östersjön är havet som ligger utanför Stockholm. Om vi skulle släppa ut smutsigt avloppsvatten i Östersjön skulle djuren och växterna må dåligt och dö. Det finns inte så många olika sorters djur i Östersjön, så det är extra viktigt att vi tar hand om de som finns.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Vattnet i Östersjön är inte lika salt som i andra hav, men det är inte heller sött som i sjöar. Man säger att Östersjön har bräckt vatten. </a:t>
            </a:r>
          </a:p>
          <a:p>
            <a:endParaRPr lang="sv-SE" sz="1200" kern="1200" dirty="0" smtClean="0">
              <a:solidFill>
                <a:schemeClr val="tx1"/>
              </a:solidFill>
              <a:effectLst/>
              <a:latin typeface="+mn-lt"/>
              <a:ea typeface="+mn-ea"/>
              <a:cs typeface="+mn-cs"/>
            </a:endParaRPr>
          </a:p>
          <a:p>
            <a:r>
              <a:rPr lang="sv-SE" b="1" dirty="0" smtClean="0"/>
              <a:t>Visste du att...</a:t>
            </a:r>
          </a:p>
          <a:p>
            <a:r>
              <a:rPr lang="sv-SE" dirty="0" smtClean="0"/>
              <a:t>Vattnet som finns på jorden åker runt i ett kretslopp. Det försvinner aldrig och det kommer aldrig något nytt vatten. Därför är det extra viktigt att ta hand om det vatten som finns.</a:t>
            </a:r>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14</a:t>
            </a:fld>
            <a:endParaRPr lang="sv-SE"/>
          </a:p>
        </p:txBody>
      </p:sp>
    </p:spTree>
    <p:extLst>
      <p:ext uri="{BB962C8B-B14F-4D97-AF65-F5344CB8AC3E}">
        <p14:creationId xmlns:p14="http://schemas.microsoft.com/office/powerpoint/2010/main" val="487507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som blir kvar när vattnet har renats kallas för slam. Eftersom slammet bland annat innehåller bajs är det perfekt som gödsel. På många åkrar gödslar bönderna därför med slam. Då växer det bra.</a:t>
            </a:r>
          </a:p>
          <a:p>
            <a:endParaRPr lang="sv-SE" dirty="0" smtClean="0"/>
          </a:p>
          <a:p>
            <a:r>
              <a:rPr lang="sv-SE" dirty="0" smtClean="0"/>
              <a:t>De som jobbar på avloppsreningsverket gör också biogas av slammet. Många bussar i Stockholm kör på biogas i stället för bensin. Skillnaden är att biogas är mycket bättre för miljön. </a:t>
            </a:r>
          </a:p>
          <a:p>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15</a:t>
            </a:fld>
            <a:endParaRPr lang="sv-SE"/>
          </a:p>
        </p:txBody>
      </p:sp>
    </p:spTree>
    <p:extLst>
      <p:ext uri="{BB962C8B-B14F-4D97-AF65-F5344CB8AC3E}">
        <p14:creationId xmlns:p14="http://schemas.microsoft.com/office/powerpoint/2010/main" val="154080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Repetition</a:t>
            </a:r>
            <a:r>
              <a:rPr lang="sv-SE" dirty="0" smtClean="0"/>
              <a:t>: Vattnet väg</a:t>
            </a:r>
            <a:r>
              <a:rPr lang="sv-SE" baseline="0" dirty="0" smtClean="0"/>
              <a:t> från ditt hem till Östersjön</a:t>
            </a:r>
          </a:p>
          <a:p>
            <a:endParaRPr lang="sv-SE" baseline="0" dirty="0" smtClean="0"/>
          </a:p>
          <a:p>
            <a:r>
              <a:rPr lang="sv-SE" baseline="0" dirty="0" smtClean="0"/>
              <a:t>Allt vatten som vi använder hemma ska tillbaka till naturen. Därför måste vi tänka på vad vi spolar ner.</a:t>
            </a:r>
          </a:p>
          <a:p>
            <a:r>
              <a:rPr lang="sv-SE" dirty="0" smtClean="0"/>
              <a:t>Vattnet åker genom avloppsrör.</a:t>
            </a:r>
          </a:p>
          <a:p>
            <a:r>
              <a:rPr lang="sv-SE" dirty="0" smtClean="0"/>
              <a:t>Avloppsreningsverken gör vattnet rent.</a:t>
            </a:r>
          </a:p>
          <a:p>
            <a:r>
              <a:rPr lang="sv-SE" dirty="0" smtClean="0"/>
              <a:t>Det rena vattnet släpps ut i Östersjön. Därför är det viktigt att vattnet är riktigt rent.</a:t>
            </a:r>
          </a:p>
          <a:p>
            <a:r>
              <a:rPr lang="sv-SE" dirty="0" smtClean="0"/>
              <a:t>Bajset kan bli något bra</a:t>
            </a:r>
            <a:r>
              <a:rPr lang="sv-SE" baseline="0" dirty="0" smtClean="0"/>
              <a:t> – slammet kan användas som gödsel. Bussar kan köra på biogas. </a:t>
            </a:r>
            <a:endParaRPr lang="sv-SE" dirty="0" smtClean="0"/>
          </a:p>
        </p:txBody>
      </p:sp>
      <p:sp>
        <p:nvSpPr>
          <p:cNvPr id="4" name="Platshållare för bildnummer 3"/>
          <p:cNvSpPr>
            <a:spLocks noGrp="1"/>
          </p:cNvSpPr>
          <p:nvPr>
            <p:ph type="sldNum" sz="quarter" idx="10"/>
          </p:nvPr>
        </p:nvSpPr>
        <p:spPr/>
        <p:txBody>
          <a:bodyPr/>
          <a:lstStyle/>
          <a:p>
            <a:fld id="{D6E300A4-0478-457A-8F08-9A72A9414F70}" type="slidenum">
              <a:rPr lang="sv-SE" smtClean="0"/>
              <a:t>16</a:t>
            </a:fld>
            <a:endParaRPr lang="sv-SE"/>
          </a:p>
        </p:txBody>
      </p:sp>
    </p:spTree>
    <p:extLst>
      <p:ext uri="{BB962C8B-B14F-4D97-AF65-F5344CB8AC3E}">
        <p14:creationId xmlns:p14="http://schemas.microsoft.com/office/powerpoint/2010/main" val="3863384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Repetition</a:t>
            </a:r>
            <a:r>
              <a:rPr lang="sv-SE" dirty="0" smtClean="0"/>
              <a:t>: Vattnet väg</a:t>
            </a:r>
            <a:r>
              <a:rPr lang="sv-SE" baseline="0" dirty="0" smtClean="0"/>
              <a:t> – hela vägen från Mälaren till Östersjön</a:t>
            </a:r>
          </a:p>
        </p:txBody>
      </p:sp>
      <p:sp>
        <p:nvSpPr>
          <p:cNvPr id="4" name="Platshållare för bildnummer 3"/>
          <p:cNvSpPr>
            <a:spLocks noGrp="1"/>
          </p:cNvSpPr>
          <p:nvPr>
            <p:ph type="sldNum" sz="quarter" idx="10"/>
          </p:nvPr>
        </p:nvSpPr>
        <p:spPr/>
        <p:txBody>
          <a:bodyPr/>
          <a:lstStyle/>
          <a:p>
            <a:fld id="{D6E300A4-0478-457A-8F08-9A72A9414F70}" type="slidenum">
              <a:rPr lang="sv-SE" smtClean="0"/>
              <a:t>17</a:t>
            </a:fld>
            <a:endParaRPr lang="sv-SE"/>
          </a:p>
        </p:txBody>
      </p:sp>
    </p:spTree>
    <p:extLst>
      <p:ext uri="{BB962C8B-B14F-4D97-AF65-F5344CB8AC3E}">
        <p14:creationId xmlns:p14="http://schemas.microsoft.com/office/powerpoint/2010/main" val="53837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Låt oss följa vattnets resa från toaletten, via avloppsrör och avloppsreningsverk, till Östersjön.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2</a:t>
            </a:fld>
            <a:endParaRPr lang="sv-SE"/>
          </a:p>
        </p:txBody>
      </p:sp>
    </p:spTree>
    <p:extLst>
      <p:ext uri="{BB962C8B-B14F-4D97-AF65-F5344CB8AC3E}">
        <p14:creationId xmlns:p14="http://schemas.microsoft.com/office/powerpoint/2010/main" val="11122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Allt vatten vi använder hemma ska tillbaka till naturen. Därför måste vi tänka på vad vi spolar ner.</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Vattnet vi använder blir såklart smutsigt av kiss, bajs och smuts. Men också av tvättmedel, diskmedel, tvål och annat. Det smutsiga vattnet kallas för avloppsvatten.</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Avloppsvattnet görs rent i ett avloppsreningsverk, innan det släpps ut i naturen. Men vissa saker är svåra att få bort. De kan vara farliga för miljön eller förstöra i avloppsreningsverken. Därför måste vi tänka på vad vi häller ut i avloppet.</a:t>
            </a:r>
          </a:p>
        </p:txBody>
      </p:sp>
      <p:sp>
        <p:nvSpPr>
          <p:cNvPr id="4" name="Platshållare för bildnummer 3"/>
          <p:cNvSpPr>
            <a:spLocks noGrp="1"/>
          </p:cNvSpPr>
          <p:nvPr>
            <p:ph type="sldNum" sz="quarter" idx="10"/>
          </p:nvPr>
        </p:nvSpPr>
        <p:spPr/>
        <p:txBody>
          <a:bodyPr/>
          <a:lstStyle/>
          <a:p>
            <a:fld id="{742049D0-A9E5-482A-8D8E-C40A5D4E220B}" type="slidenum">
              <a:rPr lang="sv-SE" smtClean="0"/>
              <a:t>3</a:t>
            </a:fld>
            <a:endParaRPr lang="sv-SE"/>
          </a:p>
        </p:txBody>
      </p:sp>
    </p:spTree>
    <p:extLst>
      <p:ext uri="{BB962C8B-B14F-4D97-AF65-F5344CB8AC3E}">
        <p14:creationId xmlns:p14="http://schemas.microsoft.com/office/powerpoint/2010/main" val="140523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Tänk på det här!</a:t>
            </a:r>
          </a:p>
          <a:p>
            <a:r>
              <a:rPr lang="sv-SE" dirty="0" smtClean="0"/>
              <a:t>Spola bara ner kiss, bajs och toapapper i toaletten. </a:t>
            </a:r>
          </a:p>
          <a:p>
            <a:r>
              <a:rPr lang="sv-SE" dirty="0" smtClean="0"/>
              <a:t>Släng näsdukar, plåster och annat skräp i papperskorgen.</a:t>
            </a:r>
          </a:p>
        </p:txBody>
      </p:sp>
      <p:sp>
        <p:nvSpPr>
          <p:cNvPr id="4" name="Platshållare för bildnummer 3"/>
          <p:cNvSpPr>
            <a:spLocks noGrp="1"/>
          </p:cNvSpPr>
          <p:nvPr>
            <p:ph type="sldNum" sz="quarter" idx="10"/>
          </p:nvPr>
        </p:nvSpPr>
        <p:spPr/>
        <p:txBody>
          <a:bodyPr/>
          <a:lstStyle/>
          <a:p>
            <a:fld id="{742049D0-A9E5-482A-8D8E-C40A5D4E220B}" type="slidenum">
              <a:rPr lang="sv-SE" smtClean="0"/>
              <a:t>4</a:t>
            </a:fld>
            <a:endParaRPr lang="sv-SE"/>
          </a:p>
        </p:txBody>
      </p:sp>
    </p:spTree>
    <p:extLst>
      <p:ext uri="{BB962C8B-B14F-4D97-AF65-F5344CB8AC3E}">
        <p14:creationId xmlns:p14="http://schemas.microsoft.com/office/powerpoint/2010/main" val="47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Alltså;</a:t>
            </a:r>
            <a:r>
              <a:rPr lang="sv-SE" baseline="0" dirty="0" smtClean="0"/>
              <a:t> inget annat än kiss, bajs och toapapper i toaletten!</a:t>
            </a:r>
            <a:endParaRPr lang="sv-SE" dirty="0" smtClean="0"/>
          </a:p>
        </p:txBody>
      </p:sp>
      <p:sp>
        <p:nvSpPr>
          <p:cNvPr id="4" name="Platshållare för bildnummer 3"/>
          <p:cNvSpPr>
            <a:spLocks noGrp="1"/>
          </p:cNvSpPr>
          <p:nvPr>
            <p:ph type="sldNum" sz="quarter" idx="10"/>
          </p:nvPr>
        </p:nvSpPr>
        <p:spPr/>
        <p:txBody>
          <a:bodyPr/>
          <a:lstStyle/>
          <a:p>
            <a:fld id="{742049D0-A9E5-482A-8D8E-C40A5D4E220B}" type="slidenum">
              <a:rPr lang="sv-SE" smtClean="0"/>
              <a:t>5</a:t>
            </a:fld>
            <a:endParaRPr lang="sv-SE"/>
          </a:p>
        </p:txBody>
      </p:sp>
    </p:spTree>
    <p:extLst>
      <p:ext uri="{BB962C8B-B14F-4D97-AF65-F5344CB8AC3E}">
        <p14:creationId xmlns:p14="http://schemas.microsoft.com/office/powerpoint/2010/main" val="94498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Häll aldrig ut vätskor som till exempel målarfärg i vasken. </a:t>
            </a:r>
          </a:p>
          <a:p>
            <a:r>
              <a:rPr lang="sv-SE" dirty="0" smtClean="0"/>
              <a:t>Häll inte ut mediciner. Gamla mediciner ska ni lämna tillbaka till apoteket.</a:t>
            </a:r>
          </a:p>
        </p:txBody>
      </p:sp>
      <p:sp>
        <p:nvSpPr>
          <p:cNvPr id="4" name="Platshållare för bildnummer 3"/>
          <p:cNvSpPr>
            <a:spLocks noGrp="1"/>
          </p:cNvSpPr>
          <p:nvPr>
            <p:ph type="sldNum" sz="quarter" idx="10"/>
          </p:nvPr>
        </p:nvSpPr>
        <p:spPr/>
        <p:txBody>
          <a:bodyPr/>
          <a:lstStyle/>
          <a:p>
            <a:fld id="{742049D0-A9E5-482A-8D8E-C40A5D4E220B}" type="slidenum">
              <a:rPr lang="sv-SE" smtClean="0"/>
              <a:t>6</a:t>
            </a:fld>
            <a:endParaRPr lang="sv-SE"/>
          </a:p>
        </p:txBody>
      </p:sp>
    </p:spTree>
    <p:extLst>
      <p:ext uri="{BB962C8B-B14F-4D97-AF65-F5344CB8AC3E}">
        <p14:creationId xmlns:p14="http://schemas.microsoft.com/office/powerpoint/2010/main" val="251037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Använd miljömärkta diskmedel, tvättmedel och rengöringsmedel. </a:t>
            </a:r>
            <a:r>
              <a:rPr lang="sv-SE" sz="1200" b="0" i="0" u="none" strike="noStrike" kern="1200" baseline="0" dirty="0" smtClean="0">
                <a:solidFill>
                  <a:schemeClr val="tx1"/>
                </a:solidFill>
                <a:latin typeface="+mn-lt"/>
                <a:ea typeface="+mn-ea"/>
                <a:cs typeface="+mn-cs"/>
              </a:rPr>
              <a:t>De är bättre för vattnet och naturen.</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7</a:t>
            </a:fld>
            <a:endParaRPr lang="sv-SE"/>
          </a:p>
        </p:txBody>
      </p:sp>
    </p:spTree>
    <p:extLst>
      <p:ext uri="{BB962C8B-B14F-4D97-AF65-F5344CB8AC3E}">
        <p14:creationId xmlns:p14="http://schemas.microsoft.com/office/powerpoint/2010/main" val="77656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Håll koll efter de här miljömärkena. Bra miljöval, Svanen och EU-blomman.</a:t>
            </a:r>
            <a:endParaRPr lang="sv-SE" dirty="0"/>
          </a:p>
        </p:txBody>
      </p:sp>
      <p:sp>
        <p:nvSpPr>
          <p:cNvPr id="4" name="Platshållare för bildnummer 3"/>
          <p:cNvSpPr>
            <a:spLocks noGrp="1"/>
          </p:cNvSpPr>
          <p:nvPr>
            <p:ph type="sldNum" sz="quarter" idx="10"/>
          </p:nvPr>
        </p:nvSpPr>
        <p:spPr/>
        <p:txBody>
          <a:bodyPr/>
          <a:lstStyle/>
          <a:p>
            <a:fld id="{742049D0-A9E5-482A-8D8E-C40A5D4E220B}" type="slidenum">
              <a:rPr lang="sv-SE" smtClean="0"/>
              <a:t>8</a:t>
            </a:fld>
            <a:endParaRPr lang="sv-SE"/>
          </a:p>
        </p:txBody>
      </p:sp>
    </p:spTree>
    <p:extLst>
      <p:ext uri="{BB962C8B-B14F-4D97-AF65-F5344CB8AC3E}">
        <p14:creationId xmlns:p14="http://schemas.microsoft.com/office/powerpoint/2010/main" val="376144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Du trycker på spolknappen – bajset försvinner! Du tömmer badkaret – vattnet försvinner! Men vart tar det vägen sedan? Avloppsvattnet åker ut från huset genom långa rör. Rören fortsätter ner under marken ända till avloppsreningsverket.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Vad tror du händer i rören om du spolar ner tops, hushållspapper och annat skräp i toaletten? Det kan bli stopp förstås. Rören är nämligen inte gjorda för att det ska åka skräp där.</a:t>
            </a:r>
          </a:p>
        </p:txBody>
      </p:sp>
      <p:sp>
        <p:nvSpPr>
          <p:cNvPr id="4" name="Platshållare för bildnummer 3"/>
          <p:cNvSpPr>
            <a:spLocks noGrp="1"/>
          </p:cNvSpPr>
          <p:nvPr>
            <p:ph type="sldNum" sz="quarter" idx="10"/>
          </p:nvPr>
        </p:nvSpPr>
        <p:spPr/>
        <p:txBody>
          <a:bodyPr/>
          <a:lstStyle/>
          <a:p>
            <a:fld id="{742049D0-A9E5-482A-8D8E-C40A5D4E220B}" type="slidenum">
              <a:rPr lang="sv-SE" smtClean="0"/>
              <a:t>9</a:t>
            </a:fld>
            <a:endParaRPr lang="sv-SE"/>
          </a:p>
        </p:txBody>
      </p:sp>
    </p:spTree>
    <p:extLst>
      <p:ext uri="{BB962C8B-B14F-4D97-AF65-F5344CB8AC3E}">
        <p14:creationId xmlns:p14="http://schemas.microsoft.com/office/powerpoint/2010/main" val="97992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5537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6992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27462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711624" y="3195724"/>
            <a:ext cx="7632526" cy="830544"/>
          </a:xfrm>
        </p:spPr>
        <p:txBody>
          <a:bodyPr anchor="b">
            <a:noAutofit/>
          </a:bodyPr>
          <a:lstStyle>
            <a:lvl1pPr algn="l">
              <a:lnSpc>
                <a:spcPct val="95000"/>
              </a:lnSpc>
              <a:defRPr sz="4800" b="0">
                <a:solidFill>
                  <a:schemeClr val="bg1"/>
                </a:solidFill>
              </a:defRPr>
            </a:lvl1pPr>
          </a:lstStyle>
          <a:p>
            <a:r>
              <a:rPr lang="sv-SE" dirty="0"/>
              <a:t>Introsida med rubrik</a:t>
            </a:r>
          </a:p>
        </p:txBody>
      </p:sp>
      <p:sp>
        <p:nvSpPr>
          <p:cNvPr id="4" name="Platshållare för datum 3"/>
          <p:cNvSpPr>
            <a:spLocks noGrp="1"/>
          </p:cNvSpPr>
          <p:nvPr>
            <p:ph type="dt" sz="half" idx="10"/>
          </p:nvPr>
        </p:nvSpPr>
        <p:spPr/>
        <p:txBody>
          <a:bodyPr/>
          <a:lstStyle>
            <a:lvl1pPr>
              <a:defRPr>
                <a:solidFill>
                  <a:schemeClr val="bg1"/>
                </a:solidFill>
              </a:defRPr>
            </a:lvl1pPr>
          </a:lstStyle>
          <a:p>
            <a:fld id="{96DFF08F-DC6B-4601-B491-B0F83F6DD2DA}" type="datetimeFigureOut">
              <a:rPr lang="en-US" smtClean="0"/>
              <a:pPr/>
              <a:t>2/14/18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‹Nr.›</a:t>
            </a:fld>
            <a:endParaRPr lang="en-US" dirty="0"/>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2816" y="1232904"/>
            <a:ext cx="3507385" cy="1332000"/>
          </a:xfrm>
          <a:prstGeom prst="rect">
            <a:avLst/>
          </a:prstGeom>
        </p:spPr>
      </p:pic>
      <p:sp>
        <p:nvSpPr>
          <p:cNvPr id="11" name="Underrubrik 2"/>
          <p:cNvSpPr>
            <a:spLocks noGrp="1"/>
          </p:cNvSpPr>
          <p:nvPr>
            <p:ph type="subTitle" idx="1" hasCustomPrompt="1"/>
          </p:nvPr>
        </p:nvSpPr>
        <p:spPr>
          <a:xfrm>
            <a:off x="2711624" y="4104804"/>
            <a:ext cx="7632526" cy="360040"/>
          </a:xfrm>
        </p:spPr>
        <p:txBody>
          <a:bodyPr>
            <a:noAutofit/>
          </a:bodyPr>
          <a:lstStyle>
            <a:lvl1pPr marL="0" indent="0" algn="l">
              <a:buNone/>
              <a:defRPr sz="2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2354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121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B0335A80-EF9B-4A60-9EA2-C9ED9B490C84}" type="datetimeFigureOut">
              <a:rPr lang="sv-SE" smtClean="0"/>
              <a:t>2018-02-14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9484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0335A80-EF9B-4A60-9EA2-C9ED9B490C84}" type="datetimeFigureOut">
              <a:rPr lang="sv-SE" smtClean="0"/>
              <a:t>2018-02-14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677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0335A80-EF9B-4A60-9EA2-C9ED9B490C84}" type="datetimeFigureOut">
              <a:rPr lang="sv-SE" smtClean="0"/>
              <a:t>2018-02-14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404673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0335A80-EF9B-4A60-9EA2-C9ED9B490C84}" type="datetimeFigureOut">
              <a:rPr lang="sv-SE" smtClean="0"/>
              <a:t>2018-02-14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34289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0335A80-EF9B-4A60-9EA2-C9ED9B490C84}" type="datetimeFigureOut">
              <a:rPr lang="sv-SE" smtClean="0"/>
              <a:t>2018-02-14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267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00734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2018-02-14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880435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5A80-EF9B-4A60-9EA2-C9ED9B490C84}" type="datetimeFigureOut">
              <a:rPr lang="sv-SE" smtClean="0"/>
              <a:t>2018-02-14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CA3C-9783-4971-B0F9-5EE75C655411}" type="slidenum">
              <a:rPr lang="sv-SE" smtClean="0"/>
              <a:t>‹Nr.›</a:t>
            </a:fld>
            <a:endParaRPr lang="sv-SE"/>
          </a:p>
        </p:txBody>
      </p:sp>
    </p:spTree>
    <p:extLst>
      <p:ext uri="{BB962C8B-B14F-4D97-AF65-F5344CB8AC3E}">
        <p14:creationId xmlns:p14="http://schemas.microsoft.com/office/powerpoint/2010/main" val="388491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24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783632" y="4149080"/>
            <a:ext cx="7632526" cy="830544"/>
          </a:xfrm>
        </p:spPr>
        <p:txBody>
          <a:bodyPr/>
          <a:lstStyle/>
          <a:p>
            <a:r>
              <a:rPr lang="sv-SE" sz="6000" dirty="0" smtClean="0"/>
              <a:t>Vart tar det smutsiga vattnet vägen?</a:t>
            </a:r>
            <a:endParaRPr lang="sv-SE" sz="6000" dirty="0"/>
          </a:p>
        </p:txBody>
      </p:sp>
    </p:spTree>
    <p:extLst>
      <p:ext uri="{BB962C8B-B14F-4D97-AF65-F5344CB8AC3E}">
        <p14:creationId xmlns:p14="http://schemas.microsoft.com/office/powerpoint/2010/main" val="119349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3593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023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4024522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1881999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2869139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270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04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561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005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351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6019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967" y="866676"/>
            <a:ext cx="5204460" cy="4189590"/>
          </a:xfrm>
          <a:prstGeom prst="rect">
            <a:avLst/>
          </a:prstGeom>
        </p:spPr>
      </p:pic>
      <p:sp>
        <p:nvSpPr>
          <p:cNvPr id="5" name="Rubrik 1"/>
          <p:cNvSpPr txBox="1">
            <a:spLocks/>
          </p:cNvSpPr>
          <p:nvPr/>
        </p:nvSpPr>
        <p:spPr>
          <a:xfrm>
            <a:off x="924409" y="3207130"/>
            <a:ext cx="5203436" cy="240209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smtClean="0"/>
              <a:t>Alltså; </a:t>
            </a:r>
            <a:r>
              <a:rPr lang="sv-SE" sz="4000"/>
              <a:t>i</a:t>
            </a:r>
            <a:r>
              <a:rPr lang="sv-SE" sz="4000" smtClean="0"/>
              <a:t>nget </a:t>
            </a:r>
            <a:r>
              <a:rPr lang="sv-SE" sz="4000" dirty="0" smtClean="0"/>
              <a:t>annat än kiss, bajs och toapapper i toaletten!</a:t>
            </a:r>
            <a:endParaRPr lang="sv-SE" sz="4000" dirty="0"/>
          </a:p>
        </p:txBody>
      </p:sp>
    </p:spTree>
    <p:extLst>
      <p:ext uri="{BB962C8B-B14F-4D97-AF65-F5344CB8AC3E}">
        <p14:creationId xmlns:p14="http://schemas.microsoft.com/office/powerpoint/2010/main" val="1288904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689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769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1300" y="1761180"/>
            <a:ext cx="2551854" cy="3113532"/>
          </a:xfrm>
          <a:prstGeom prst="rect">
            <a:avLst/>
          </a:prstGeom>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113" y="1761180"/>
            <a:ext cx="2451928" cy="2643179"/>
          </a:xfrm>
          <a:prstGeom prst="rect">
            <a:avLst/>
          </a:prstGeom>
        </p:spPr>
      </p:pic>
      <p:pic>
        <p:nvPicPr>
          <p:cNvPr id="5" name="Bildobjekt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0040" y="1761180"/>
            <a:ext cx="2922053" cy="2922053"/>
          </a:xfrm>
          <a:prstGeom prst="rect">
            <a:avLst/>
          </a:prstGeom>
        </p:spPr>
      </p:pic>
    </p:spTree>
    <p:extLst>
      <p:ext uri="{BB962C8B-B14F-4D97-AF65-F5344CB8AC3E}">
        <p14:creationId xmlns:p14="http://schemas.microsoft.com/office/powerpoint/2010/main" val="353979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0116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860</Words>
  <Application>Microsoft Macintosh PowerPoint</Application>
  <PresentationFormat>Bredbild</PresentationFormat>
  <Paragraphs>71</Paragraphs>
  <Slides>17</Slides>
  <Notes>17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Vart tar det smutsiga vattnet vägen?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Varifrån kommer kranvattnet?</dc:title>
  <dc:creator>Victoria Henriksson</dc:creator>
  <cp:lastModifiedBy>Victoria Henriksson</cp:lastModifiedBy>
  <cp:revision>64</cp:revision>
  <dcterms:created xsi:type="dcterms:W3CDTF">2017-08-23T12:30:34Z</dcterms:created>
  <dcterms:modified xsi:type="dcterms:W3CDTF">2018-02-14T10:26:57Z</dcterms:modified>
</cp:coreProperties>
</file>